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Amatic SC" pitchFamily="2" charset="-79"/>
      <p:regular r:id="rId4"/>
      <p:bold r:id="rId5"/>
    </p:embeddedFont>
    <p:embeddedFont>
      <p:font typeface="Source Code Pro" panose="020B0509030403020204" pitchFamily="49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7"/>
  </p:normalViewPr>
  <p:slideViewPr>
    <p:cSldViewPr snapToGrid="0">
      <p:cViewPr varScale="1">
        <p:scale>
          <a:sx n="107" d="100"/>
          <a:sy n="107" d="100"/>
        </p:scale>
        <p:origin x="112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5903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5903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l="1101" t="17586" r="21838" b="21456"/>
          <a:stretch/>
        </p:blipFill>
        <p:spPr>
          <a:xfrm>
            <a:off x="0" y="0"/>
            <a:ext cx="9144003" cy="413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75" y="176700"/>
            <a:ext cx="2573624" cy="189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875" y="3672400"/>
            <a:ext cx="2348648" cy="21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3225" y="4344075"/>
            <a:ext cx="3241027" cy="58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Amatic SC</vt:lpstr>
      <vt:lpstr>Arial</vt:lpstr>
      <vt:lpstr>Source Code Pro</vt:lpstr>
      <vt:lpstr>Beach Day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Shared Value</cp:lastModifiedBy>
  <cp:revision>1</cp:revision>
  <dcterms:modified xsi:type="dcterms:W3CDTF">2021-08-30T04:48:40Z</dcterms:modified>
</cp:coreProperties>
</file>